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7" r:id="rId3"/>
    <p:sldId id="267" r:id="rId4"/>
    <p:sldId id="268" r:id="rId5"/>
    <p:sldId id="269" r:id="rId6"/>
    <p:sldId id="270" r:id="rId7"/>
    <p:sldId id="27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01"/>
    <a:srgbClr val="CFB3C1"/>
    <a:srgbClr val="5F719E"/>
    <a:srgbClr val="385FA5"/>
    <a:srgbClr val="C56625"/>
    <a:srgbClr val="D58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snapToGrid="0">
      <p:cViewPr varScale="1">
        <p:scale>
          <a:sx n="69" d="100"/>
          <a:sy n="69" d="100"/>
        </p:scale>
        <p:origin x="7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8D32B-1E76-4527-A6C7-0624B7A2781E}" type="datetimeFigureOut">
              <a:rPr lang="en-US" smtClean="0"/>
              <a:t>11/24/2023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5E61F-D582-4B18-99C2-5059D7A71972}" type="slidenum">
              <a:rPr lang="en-US" smtClean="0"/>
              <a:t>‹#›</a:t>
            </a:fld>
            <a:endParaRPr lang="en-US"/>
          </a:p>
        </p:txBody>
      </p:sp>
    </p:spTree>
    <p:extLst>
      <p:ext uri="{BB962C8B-B14F-4D97-AF65-F5344CB8AC3E}">
        <p14:creationId xmlns:p14="http://schemas.microsoft.com/office/powerpoint/2010/main" val="17328184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2D2AD-FA47-4F4D-8211-401FD492302F}"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50F8-C8FF-457A-B23E-6E2FB2343CC3}" type="slidenum">
              <a:rPr lang="en-US" smtClean="0"/>
              <a:t>‹#›</a:t>
            </a:fld>
            <a:endParaRPr lang="en-US"/>
          </a:p>
        </p:txBody>
      </p:sp>
    </p:spTree>
    <p:extLst>
      <p:ext uri="{BB962C8B-B14F-4D97-AF65-F5344CB8AC3E}">
        <p14:creationId xmlns:p14="http://schemas.microsoft.com/office/powerpoint/2010/main" val="30786664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1</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95452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2</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59592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878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24785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5</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57364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6</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7814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7</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36920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8</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6186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54F3-1AB3-47B8-8588-EE0D9C673D29}" type="datetime1">
              <a:rPr lang="en-US" smtClean="0"/>
              <a:t>11/24/2023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7042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8CB6D-C8FA-4027-9863-D881ACA9DE8B}" type="datetime1">
              <a:rPr lang="en-US" smtClean="0"/>
              <a:t>11/24/2023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8489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B941-52D3-49AF-83B8-D3FCBC895DE2}" type="datetime1">
              <a:rPr lang="en-US" smtClean="0"/>
              <a:t>11/24/2023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412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9418-0892-432A-A84B-C2BFCCE98B0A}" type="datetime1">
              <a:rPr lang="en-US" smtClean="0"/>
              <a:t>11/24/2023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74015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953D5-B7C1-4715-AF8F-97290850C034}" type="datetime1">
              <a:rPr lang="en-US" smtClean="0"/>
              <a:t>11/24/2023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43806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5B214-2521-4B5B-A25D-6C78FFFA65D6}" type="datetime1">
              <a:rPr lang="en-US" smtClean="0"/>
              <a:t>11/24/2023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136669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8ECEC-AF53-4E86-B441-93724A9A83B9}" type="datetime1">
              <a:rPr lang="en-US" smtClean="0"/>
              <a:t>11/24/2023</a:t>
            </a:fld>
            <a:endParaRPr lang="en-US"/>
          </a:p>
        </p:txBody>
      </p:sp>
      <p:sp>
        <p:nvSpPr>
          <p:cNvPr id="8" name="Footer Placeholder 7"/>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9" name="Slide Number Placeholder 8"/>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1158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F3611-2DC8-470C-AEF5-05096F495531}" type="datetime1">
              <a:rPr lang="en-US" smtClean="0"/>
              <a:t>11/24/2023</a:t>
            </a:fld>
            <a:endParaRPr lang="en-US"/>
          </a:p>
        </p:txBody>
      </p:sp>
      <p:sp>
        <p:nvSpPr>
          <p:cNvPr id="4" name="Footer Placeholder 3"/>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41144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8AED-82C4-4236-B490-F1B4E551AACA}" type="datetime1">
              <a:rPr lang="en-US" smtClean="0"/>
              <a:t>11/24/2023</a:t>
            </a:fld>
            <a:endParaRPr lang="en-US"/>
          </a:p>
        </p:txBody>
      </p:sp>
      <p:sp>
        <p:nvSpPr>
          <p:cNvPr id="3" name="Footer Placeholder 2"/>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4" name="Slide Number Placeholder 3"/>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6032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3413-0749-4A98-BDE8-12AE962DFB85}" type="datetime1">
              <a:rPr lang="en-US" smtClean="0"/>
              <a:t>11/24/2023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960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02AB8-A77B-4DCD-8737-015082482C12}" type="datetime1">
              <a:rPr lang="en-US" smtClean="0"/>
              <a:t>11/24/2023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48203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75AD4-614A-4844-8B88-DB5ABE80A3D5}" type="datetime1">
              <a:rPr lang="en-US" smtClean="0"/>
              <a:t>11/24/2023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51AD-487E-4616-8051-7634B3550CA9}" type="slidenum">
              <a:rPr lang="en-US" smtClean="0"/>
              <a:t>‹#›</a:t>
            </a:fld>
            <a:endParaRPr lang="en-US"/>
          </a:p>
        </p:txBody>
      </p:sp>
    </p:spTree>
    <p:extLst>
      <p:ext uri="{BB962C8B-B14F-4D97-AF65-F5344CB8AC3E}">
        <p14:creationId xmlns:p14="http://schemas.microsoft.com/office/powerpoint/2010/main" val="2525592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745" y="3138394"/>
            <a:ext cx="7772400" cy="580020"/>
          </a:xfrm>
        </p:spPr>
        <p:txBody>
          <a:bodyPr>
            <a:normAutofit/>
          </a:bodyPr>
          <a:lstStyle/>
          <a:p>
            <a:pPr rtl="1"/>
            <a:r>
              <a:rPr lang="fa-IR" sz="2500" dirty="0" smtClean="0">
                <a:cs typeface="B Titr" panose="00000700000000000000" pitchFamily="2" charset="-78"/>
              </a:rPr>
              <a:t>عنوان مقاله</a:t>
            </a:r>
            <a:endParaRPr lang="en-US" sz="2500" dirty="0">
              <a:cs typeface="B Titr" panose="00000700000000000000" pitchFamily="2" charset="-78"/>
            </a:endParaRPr>
          </a:p>
        </p:txBody>
      </p:sp>
      <p:sp>
        <p:nvSpPr>
          <p:cNvPr id="3" name="Subtitle 2"/>
          <p:cNvSpPr>
            <a:spLocks noGrp="1"/>
          </p:cNvSpPr>
          <p:nvPr>
            <p:ph type="subTitle" idx="1"/>
          </p:nvPr>
        </p:nvSpPr>
        <p:spPr>
          <a:xfrm>
            <a:off x="2681656" y="4180474"/>
            <a:ext cx="6858000" cy="2138362"/>
          </a:xfrm>
        </p:spPr>
        <p:txBody>
          <a:bodyPr>
            <a:normAutofit/>
          </a:bodyPr>
          <a:lstStyle/>
          <a:p>
            <a:pPr rtl="1"/>
            <a:r>
              <a:rPr lang="fa-IR" sz="1500" i="1" dirty="0" smtClean="0">
                <a:cs typeface="B Titr" panose="00000700000000000000" pitchFamily="2" charset="-78"/>
              </a:rPr>
              <a:t>نویسنده اول</a:t>
            </a:r>
            <a:r>
              <a:rPr lang="fa-IR" sz="1500" i="1" baseline="30000" dirty="0" smtClean="0">
                <a:cs typeface="B Titr" panose="00000700000000000000" pitchFamily="2" charset="-78"/>
              </a:rPr>
              <a:t>1</a:t>
            </a:r>
            <a:r>
              <a:rPr lang="fa-IR" sz="1500" i="1" dirty="0">
                <a:cs typeface="B Titr" panose="00000700000000000000" pitchFamily="2" charset="-78"/>
              </a:rPr>
              <a:t>، </a:t>
            </a:r>
            <a:r>
              <a:rPr lang="fa-IR" sz="1500" i="1" dirty="0" smtClean="0">
                <a:cs typeface="B Titr" panose="00000700000000000000" pitchFamily="2" charset="-78"/>
              </a:rPr>
              <a:t>نویسنده دوم</a:t>
            </a:r>
            <a:r>
              <a:rPr lang="fa-IR" sz="1500" i="1" baseline="30000" dirty="0" smtClean="0">
                <a:cs typeface="B Titr" panose="00000700000000000000" pitchFamily="2" charset="-78"/>
              </a:rPr>
              <a:t>2</a:t>
            </a:r>
            <a:r>
              <a:rPr lang="fa-IR" sz="1500" i="1" dirty="0">
                <a:cs typeface="B Titr" panose="00000700000000000000" pitchFamily="2" charset="-78"/>
              </a:rPr>
              <a:t>، </a:t>
            </a:r>
            <a:r>
              <a:rPr lang="fa-IR" sz="1500" i="1" dirty="0" smtClean="0">
                <a:cs typeface="B Titr" panose="00000700000000000000" pitchFamily="2" charset="-78"/>
              </a:rPr>
              <a:t>نویسنده سوم</a:t>
            </a:r>
            <a:r>
              <a:rPr lang="fa-IR" sz="1500" i="1" baseline="30000" dirty="0" smtClean="0">
                <a:cs typeface="B Titr" panose="00000700000000000000" pitchFamily="2" charset="-78"/>
              </a:rPr>
              <a:t>3</a:t>
            </a:r>
            <a:endParaRPr lang="en-US" sz="1500" i="1" baseline="30000" dirty="0">
              <a:cs typeface="B Titr" panose="000007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1</a:t>
            </a:r>
            <a:r>
              <a:rPr lang="fa-IR" sz="1500" b="1" dirty="0">
                <a:latin typeface="Times New Roman" panose="02020603050405020304" pitchFamily="18" charset="0"/>
                <a:ea typeface="Calibri" panose="020F0502020204030204" pitchFamily="34" charset="0"/>
                <a:cs typeface="B Zar" panose="00000400000000000000" pitchFamily="2" charset="-78"/>
              </a:rPr>
              <a:t>. </a:t>
            </a:r>
            <a:r>
              <a:rPr lang="fa-IR" sz="1500" b="1" dirty="0" smtClean="0">
                <a:latin typeface="Times New Roman" panose="02020603050405020304" pitchFamily="18" charset="0"/>
                <a:ea typeface="Calibri" panose="020F0502020204030204" pitchFamily="34" charset="0"/>
                <a:cs typeface="B Zar" panose="00000400000000000000" pitchFamily="2" charset="-78"/>
              </a:rPr>
              <a:t>سمت و ایمیل نویسنده اول</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2</a:t>
            </a:r>
            <a:r>
              <a:rPr lang="fa-IR" sz="1500" b="1" dirty="0">
                <a:latin typeface="Times New Roman" panose="02020603050405020304" pitchFamily="18" charset="0"/>
                <a:ea typeface="Calibri" panose="020F0502020204030204" pitchFamily="34" charset="0"/>
                <a:cs typeface="B Zar" panose="00000400000000000000" pitchFamily="2" charset="-78"/>
              </a:rPr>
              <a:t>. سمت و ایمیل نویسنده </a:t>
            </a:r>
            <a:r>
              <a:rPr lang="fa-IR" sz="1500" b="1" dirty="0" smtClean="0">
                <a:latin typeface="Times New Roman" panose="02020603050405020304" pitchFamily="18" charset="0"/>
                <a:ea typeface="Calibri" panose="020F0502020204030204" pitchFamily="34" charset="0"/>
                <a:cs typeface="B Zar" panose="00000400000000000000" pitchFamily="2" charset="-78"/>
              </a:rPr>
              <a:t>دوم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smtClean="0">
                <a:latin typeface="Times New Roman" panose="02020603050405020304" pitchFamily="18" charset="0"/>
                <a:ea typeface="Calibri" panose="020F0502020204030204" pitchFamily="34" charset="0"/>
                <a:cs typeface="B Zar" panose="00000400000000000000" pitchFamily="2" charset="-78"/>
              </a:rPr>
              <a:t>3</a:t>
            </a:r>
            <a:r>
              <a:rPr lang="fa-IR" sz="1500" b="1" dirty="0">
                <a:latin typeface="Times New Roman" panose="02020603050405020304" pitchFamily="18" charset="0"/>
                <a:ea typeface="Calibri" panose="020F0502020204030204" pitchFamily="34" charset="0"/>
                <a:cs typeface="B Zar" panose="00000400000000000000" pitchFamily="2" charset="-78"/>
              </a:rPr>
              <a:t>. سمت و ایمیل نویسنده </a:t>
            </a:r>
            <a:r>
              <a:rPr lang="fa-IR" sz="1500" b="1" dirty="0" smtClean="0">
                <a:latin typeface="Times New Roman" panose="02020603050405020304" pitchFamily="18" charset="0"/>
                <a:ea typeface="Calibri" panose="020F0502020204030204" pitchFamily="34" charset="0"/>
                <a:cs typeface="B Zar" panose="00000400000000000000" pitchFamily="2" charset="-78"/>
              </a:rPr>
              <a:t>سوم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endParaRPr lang="en-US" sz="1600" dirty="0"/>
          </a:p>
        </p:txBody>
      </p:sp>
      <p:cxnSp>
        <p:nvCxnSpPr>
          <p:cNvPr id="16" name="AutoShape 11"/>
          <p:cNvCxnSpPr>
            <a:cxnSpLocks noChangeShapeType="1"/>
          </p:cNvCxnSpPr>
          <p:nvPr/>
        </p:nvCxnSpPr>
        <p:spPr bwMode="auto">
          <a:xfrm flipH="1">
            <a:off x="1358543" y="6489700"/>
            <a:ext cx="10833453"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86" y="1292816"/>
            <a:ext cx="2129118" cy="1703294"/>
          </a:xfrm>
          <a:prstGeom prst="rect">
            <a:avLst/>
          </a:prstGeom>
        </p:spPr>
      </p:pic>
      <p:cxnSp>
        <p:nvCxnSpPr>
          <p:cNvPr id="14" name="AutoShape 11">
            <a:extLst>
              <a:ext uri="{FF2B5EF4-FFF2-40B4-BE49-F238E27FC236}">
                <a16:creationId xmlns:a16="http://schemas.microsoft.com/office/drawing/2014/main" id="{D01BEC2E-048E-4337-A872-25057E4369C7}"/>
              </a:ext>
            </a:extLst>
          </p:cNvPr>
          <p:cNvCxnSpPr>
            <a:cxnSpLocks noChangeShapeType="1"/>
          </p:cNvCxnSpPr>
          <p:nvPr/>
        </p:nvCxnSpPr>
        <p:spPr bwMode="auto">
          <a:xfrm>
            <a:off x="11763314" y="1088736"/>
            <a:ext cx="1" cy="5769264"/>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17" name="AutoShape 11">
            <a:extLst>
              <a:ext uri="{FF2B5EF4-FFF2-40B4-BE49-F238E27FC236}">
                <a16:creationId xmlns:a16="http://schemas.microsoft.com/office/drawing/2014/main" id="{5DEE9D57-AE7C-49A4-96DE-24962762C784}"/>
              </a:ext>
            </a:extLst>
          </p:cNvPr>
          <p:cNvCxnSpPr>
            <a:cxnSpLocks noChangeShapeType="1"/>
          </p:cNvCxnSpPr>
          <p:nvPr/>
        </p:nvCxnSpPr>
        <p:spPr bwMode="auto">
          <a:xfrm>
            <a:off x="11721748" y="1102588"/>
            <a:ext cx="0" cy="5755412"/>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4" y="72972"/>
            <a:ext cx="12082272" cy="1078992"/>
          </a:xfrm>
          <a:prstGeom prst="rect">
            <a:avLst/>
          </a:prstGeom>
        </p:spPr>
      </p:pic>
    </p:spTree>
    <p:extLst>
      <p:ext uri="{BB962C8B-B14F-4D97-AF65-F5344CB8AC3E}">
        <p14:creationId xmlns:p14="http://schemas.microsoft.com/office/powerpoint/2010/main" val="8307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8656" y="1967579"/>
            <a:ext cx="9144000" cy="4114565"/>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37839673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مقدمه</a:t>
                      </a:r>
                      <a:endParaRPr lang="en-US" sz="1400" dirty="0">
                        <a:solidFill>
                          <a:schemeClr val="tx1"/>
                        </a:solidFill>
                        <a:cs typeface="B Zar" panose="00000400000000000000" pitchFamily="2" charset="-78"/>
                      </a:endParaRPr>
                    </a:p>
                  </a:txBody>
                  <a:tcPr>
                    <a:solidFill>
                      <a:srgbClr val="D59D01"/>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2287418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758854910"/>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tx1"/>
                          </a:solidFill>
                          <a:cs typeface="B Zar" panose="00000400000000000000" pitchFamily="2" charset="-78"/>
                        </a:rPr>
                        <a:t>روش </a:t>
                      </a:r>
                      <a:r>
                        <a:rPr lang="fa-IR" sz="1400" dirty="0">
                          <a:solidFill>
                            <a:schemeClr val="tx1"/>
                          </a:solidFill>
                          <a:cs typeface="B Zar" panose="00000400000000000000" pitchFamily="2" charset="-78"/>
                        </a:rPr>
                        <a:t>تحقیق</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2841929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769150214"/>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2" name="TextBox 11"/>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39587769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828980176"/>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26531028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81972178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نتیجه‏گیری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4535940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627822077"/>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tx1"/>
                          </a:solidFill>
                          <a:cs typeface="B Zar" panose="00000400000000000000" pitchFamily="2" charset="-78"/>
                        </a:rPr>
                        <a:t>قدردانی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smtClean="0">
                          <a:solidFill>
                            <a:schemeClr val="bg1"/>
                          </a:solidFill>
                          <a:cs typeface="B Zar" panose="00000400000000000000" pitchFamily="2" charset="-78"/>
                        </a:rPr>
                        <a:t>روش </a:t>
                      </a:r>
                      <a:r>
                        <a:rPr lang="fa-IR" sz="1400" dirty="0">
                          <a:solidFill>
                            <a:schemeClr val="bg1"/>
                          </a:solidFill>
                          <a:cs typeface="B Zar" panose="00000400000000000000" pitchFamily="2" charset="-78"/>
                        </a:rPr>
                        <a:t>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smtClean="0">
                <a:solidFill>
                  <a:prstClr val="black"/>
                </a:solidFill>
                <a:latin typeface="Calibri Light" panose="020F0302020204030204"/>
                <a:ea typeface="+mj-ea"/>
                <a:cs typeface="B Zar" panose="00000400000000000000" pitchFamily="2" charset="-78"/>
              </a:rPr>
              <a:t>عنوان مقاله                                                                                                                                                                                            2 </a:t>
            </a:r>
            <a:r>
              <a:rPr lang="fa-IR" sz="1400" b="1" dirty="0">
                <a:solidFill>
                  <a:prstClr val="black"/>
                </a:solidFill>
                <a:latin typeface="Calibri Light" panose="020F0302020204030204"/>
                <a:ea typeface="+mj-ea"/>
                <a:cs typeface="B Zar" panose="00000400000000000000" pitchFamily="2" charset="-78"/>
              </a:rPr>
              <a:t>از 8</a:t>
            </a:r>
            <a:endParaRPr lang="en-US" sz="1400" b="1" dirty="0">
              <a:cs typeface="B Zar" panose="00000400000000000000"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69" y="94474"/>
            <a:ext cx="11361836" cy="1014654"/>
          </a:xfrm>
          <a:prstGeom prst="rect">
            <a:avLst/>
          </a:prstGeom>
        </p:spPr>
      </p:pic>
    </p:spTree>
    <p:extLst>
      <p:ext uri="{BB962C8B-B14F-4D97-AF65-F5344CB8AC3E}">
        <p14:creationId xmlns:p14="http://schemas.microsoft.com/office/powerpoint/2010/main" val="41506361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AutoShape 11">
            <a:extLst>
              <a:ext uri="{FF2B5EF4-FFF2-40B4-BE49-F238E27FC236}">
                <a16:creationId xmlns:a16="http://schemas.microsoft.com/office/drawing/2014/main" id="{620DC7E5-D274-4C08-9065-C0ECFFCEB745}"/>
              </a:ext>
            </a:extLst>
          </p:cNvPr>
          <p:cNvCxnSpPr>
            <a:cxnSpLocks noChangeShapeType="1"/>
          </p:cNvCxnSpPr>
          <p:nvPr/>
        </p:nvCxnSpPr>
        <p:spPr bwMode="auto">
          <a:xfrm flipH="1">
            <a:off x="1358544" y="6489700"/>
            <a:ext cx="10833452"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5" name="AutoShape 11">
            <a:extLst>
              <a:ext uri="{FF2B5EF4-FFF2-40B4-BE49-F238E27FC236}">
                <a16:creationId xmlns:a16="http://schemas.microsoft.com/office/drawing/2014/main" id="{F521B703-723E-4A02-B66E-26E8D1AA3211}"/>
              </a:ext>
            </a:extLst>
          </p:cNvPr>
          <p:cNvCxnSpPr>
            <a:cxnSpLocks noChangeShapeType="1"/>
          </p:cNvCxnSpPr>
          <p:nvPr/>
        </p:nvCxnSpPr>
        <p:spPr bwMode="auto">
          <a:xfrm>
            <a:off x="12040403"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6" name="AutoShape 11">
            <a:extLst>
              <a:ext uri="{FF2B5EF4-FFF2-40B4-BE49-F238E27FC236}">
                <a16:creationId xmlns:a16="http://schemas.microsoft.com/office/drawing/2014/main" id="{C5C45047-7151-4B80-81EF-C7FF0F137EBC}"/>
              </a:ext>
            </a:extLst>
          </p:cNvPr>
          <p:cNvCxnSpPr>
            <a:cxnSpLocks noChangeShapeType="1"/>
          </p:cNvCxnSpPr>
          <p:nvPr/>
        </p:nvCxnSpPr>
        <p:spPr bwMode="auto">
          <a:xfrm>
            <a:off x="11998836"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204241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601</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 Nazanin</vt:lpstr>
      <vt:lpstr>B Titr</vt:lpstr>
      <vt:lpstr>B Zar</vt:lpstr>
      <vt:lpstr>Calibri</vt:lpstr>
      <vt:lpstr>Calibri Light</vt:lpstr>
      <vt:lpstr>Times New Roman</vt:lpstr>
      <vt:lpstr>Office Theme</vt:lpstr>
      <vt:lpstr>عنوان مقاله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SRB</dc:creator>
  <cp:lastModifiedBy>paria</cp:lastModifiedBy>
  <cp:revision>56</cp:revision>
  <dcterms:created xsi:type="dcterms:W3CDTF">2020-12-23T16:33:51Z</dcterms:created>
  <dcterms:modified xsi:type="dcterms:W3CDTF">2023-11-24T10:06:12Z</dcterms:modified>
</cp:coreProperties>
</file>